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</p:sldIdLst>
  <p:sldSz cx="18288000" cy="10287000"/>
  <p:notesSz cx="6858000" cy="9144000"/>
  <p:embeddedFontLst>
    <p:embeddedFont>
      <p:font typeface="RBNo2.1a" charset="1" panose="020000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https://youtu.be/aDT741kyAVA" TargetMode="External" Type="http://schemas.openxmlformats.org/officeDocument/2006/relationships/video"/><Relationship Id="rId4" Target="../media/image2.png" Type="http://schemas.openxmlformats.org/officeDocument/2006/relationships/image"/><Relationship Id="rId5" Target="../media/image3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4.jpeg" Type="http://schemas.openxmlformats.org/officeDocument/2006/relationships/image"/><Relationship Id="rId3" Target="../media/image2.png" Type="http://schemas.openxmlformats.org/officeDocument/2006/relationships/image"/><Relationship Id="rId4" Target="../media/image3.sv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Relationship Id="rId3" Target="../media/image3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18110E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name="Picture 2" id="2"/>
          <p:cNvPicPr>
            <a:picLocks noChangeAspect="true"/>
          </p:cNvPicPr>
          <p:nvPr>
            <a:videoFile r:link="rId3"/>
          </p:nvPr>
        </p:nvPicPr>
        <p:blipFill>
          <a:blip r:embed="rId2"/>
          <a:stretch>
            <a:fillRect/>
          </a:stretch>
        </p:blipFill>
        <p:spPr>
          <a:xfrm rot="0">
            <a:off x="4187047" y="3432307"/>
            <a:ext cx="10681143" cy="6003453"/>
          </a:xfrm>
          <a:prstGeom prst="rect">
            <a:avLst/>
          </a:prstGeom>
        </p:spPr>
      </p:pic>
      <p:sp>
        <p:nvSpPr>
          <p:cNvPr name="Freeform 3" id="3"/>
          <p:cNvSpPr/>
          <p:nvPr/>
        </p:nvSpPr>
        <p:spPr>
          <a:xfrm flipH="false" flipV="false" rot="0">
            <a:off x="456076" y="482816"/>
            <a:ext cx="10724570" cy="2225348"/>
          </a:xfrm>
          <a:custGeom>
            <a:avLst/>
            <a:gdLst/>
            <a:ahLst/>
            <a:cxnLst/>
            <a:rect r="r" b="b" t="t" l="l"/>
            <a:pathLst>
              <a:path h="2225348" w="10724570">
                <a:moveTo>
                  <a:pt x="0" y="0"/>
                </a:moveTo>
                <a:lnTo>
                  <a:pt x="10724569" y="0"/>
                </a:lnTo>
                <a:lnTo>
                  <a:pt x="10724569" y="2225348"/>
                </a:lnTo>
                <a:lnTo>
                  <a:pt x="0" y="222534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747281" y="663628"/>
            <a:ext cx="10433364" cy="15398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200"/>
              </a:lnSpc>
            </a:pPr>
            <a:r>
              <a:rPr lang="en-US" sz="8000">
                <a:solidFill>
                  <a:srgbClr val="E9620E"/>
                </a:solidFill>
                <a:latin typeface="RBNo2.1a"/>
                <a:ea typeface="RBNo2.1a"/>
                <a:cs typeface="RBNo2.1a"/>
                <a:sym typeface="RBNo2.1a"/>
              </a:rPr>
              <a:t>Youth Alpha Bergen op Zoom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18110E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34759" y="0"/>
            <a:ext cx="9009241" cy="12744641"/>
          </a:xfrm>
          <a:custGeom>
            <a:avLst/>
            <a:gdLst/>
            <a:ahLst/>
            <a:cxnLst/>
            <a:rect r="r" b="b" t="t" l="l"/>
            <a:pathLst>
              <a:path h="12744641" w="9009241">
                <a:moveTo>
                  <a:pt x="0" y="0"/>
                </a:moveTo>
                <a:lnTo>
                  <a:pt x="9009241" y="0"/>
                </a:lnTo>
                <a:lnTo>
                  <a:pt x="9009241" y="12744641"/>
                </a:lnTo>
                <a:lnTo>
                  <a:pt x="0" y="1274464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0080713" y="247393"/>
            <a:ext cx="7947065" cy="1649016"/>
          </a:xfrm>
          <a:custGeom>
            <a:avLst/>
            <a:gdLst/>
            <a:ahLst/>
            <a:cxnLst/>
            <a:rect r="r" b="b" t="t" l="l"/>
            <a:pathLst>
              <a:path h="1649016" w="7947065">
                <a:moveTo>
                  <a:pt x="0" y="0"/>
                </a:moveTo>
                <a:lnTo>
                  <a:pt x="7947065" y="0"/>
                </a:lnTo>
                <a:lnTo>
                  <a:pt x="7947065" y="1649016"/>
                </a:lnTo>
                <a:lnTo>
                  <a:pt x="0" y="16490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7863958" y="1909335"/>
            <a:ext cx="10230495" cy="2122828"/>
          </a:xfrm>
          <a:custGeom>
            <a:avLst/>
            <a:gdLst/>
            <a:ahLst/>
            <a:cxnLst/>
            <a:rect r="r" b="b" t="t" l="l"/>
            <a:pathLst>
              <a:path h="2122828" w="10230495">
                <a:moveTo>
                  <a:pt x="0" y="0"/>
                </a:moveTo>
                <a:lnTo>
                  <a:pt x="10230495" y="0"/>
                </a:lnTo>
                <a:lnTo>
                  <a:pt x="10230495" y="2122828"/>
                </a:lnTo>
                <a:lnTo>
                  <a:pt x="0" y="2122828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8603089" y="5532569"/>
            <a:ext cx="9491364" cy="1969458"/>
          </a:xfrm>
          <a:custGeom>
            <a:avLst/>
            <a:gdLst/>
            <a:ahLst/>
            <a:cxnLst/>
            <a:rect r="r" b="b" t="t" l="l"/>
            <a:pathLst>
              <a:path h="1969458" w="9491364">
                <a:moveTo>
                  <a:pt x="0" y="0"/>
                </a:moveTo>
                <a:lnTo>
                  <a:pt x="9491364" y="0"/>
                </a:lnTo>
                <a:lnTo>
                  <a:pt x="9491364" y="1969458"/>
                </a:lnTo>
                <a:lnTo>
                  <a:pt x="0" y="1969458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10569400" y="309124"/>
            <a:ext cx="7382178" cy="12185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960"/>
              </a:lnSpc>
            </a:pPr>
            <a:r>
              <a:rPr lang="en-US" sz="6400">
                <a:solidFill>
                  <a:srgbClr val="E9620E"/>
                </a:solidFill>
                <a:latin typeface="RBNo2.1a"/>
                <a:ea typeface="RBNo2.1a"/>
                <a:cs typeface="RBNo2.1a"/>
                <a:sym typeface="RBNo2.1a"/>
              </a:rPr>
              <a:t>Ben jij tussen de 15-25 jaar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8887082" y="2043327"/>
            <a:ext cx="8923377" cy="11099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20"/>
              </a:lnSpc>
            </a:pPr>
            <a:r>
              <a:rPr lang="en-US" sz="5800">
                <a:solidFill>
                  <a:srgbClr val="E9620E"/>
                </a:solidFill>
                <a:latin typeface="RBNo2.1a"/>
                <a:ea typeface="RBNo2.1a"/>
                <a:cs typeface="RBNo2.1a"/>
                <a:sym typeface="RBNo2.1a"/>
              </a:rPr>
              <a:t>Heb je vragen over het leven en geloof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9531190" y="2797021"/>
            <a:ext cx="7947065" cy="12185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960"/>
              </a:lnSpc>
            </a:pPr>
            <a:r>
              <a:rPr lang="en-US" sz="6400">
                <a:solidFill>
                  <a:srgbClr val="E9620E"/>
                </a:solidFill>
                <a:latin typeface="RBNo2.1a"/>
                <a:ea typeface="RBNo2.1a"/>
                <a:cs typeface="RBNo2.1a"/>
                <a:sym typeface="RBNo2.1a"/>
              </a:rPr>
              <a:t>Hou je van gezellig samen eten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9531190" y="5723868"/>
            <a:ext cx="8179237" cy="134619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800"/>
              </a:lnSpc>
            </a:pPr>
            <a:r>
              <a:rPr lang="en-US" sz="7000">
                <a:solidFill>
                  <a:srgbClr val="E9620E"/>
                </a:solidFill>
                <a:latin typeface="RBNo2.1a"/>
                <a:ea typeface="RBNo2.1a"/>
                <a:cs typeface="RBNo2.1a"/>
                <a:sym typeface="RBNo2.1a"/>
              </a:rPr>
              <a:t>neem vooral je vrienden mee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9774796" y="8634788"/>
            <a:ext cx="8749398" cy="13531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940"/>
              </a:lnSpc>
            </a:pPr>
            <a:r>
              <a:rPr lang="en-US" sz="7100">
                <a:solidFill>
                  <a:srgbClr val="FFFFFF"/>
                </a:solidFill>
                <a:latin typeface="RBNo2.1a"/>
                <a:ea typeface="RBNo2.1a"/>
                <a:cs typeface="RBNo2.1a"/>
                <a:sym typeface="RBNo2.1a"/>
              </a:rPr>
              <a:t>info.brabantsewal@yfc.nl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12085200" y="7587752"/>
            <a:ext cx="5653802" cy="134619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800"/>
              </a:lnSpc>
            </a:pPr>
            <a:r>
              <a:rPr lang="en-US" sz="7000">
                <a:solidFill>
                  <a:srgbClr val="FFFFFF"/>
                </a:solidFill>
                <a:latin typeface="RBNo2.1a"/>
                <a:ea typeface="RBNo2.1a"/>
                <a:cs typeface="RBNo2.1a"/>
                <a:sym typeface="RBNo2.1a"/>
              </a:rPr>
              <a:t>brabantsewal.yfc.nl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18110E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741415" y="1898372"/>
            <a:ext cx="16693834" cy="818592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004"/>
              </a:lnSpc>
            </a:pPr>
            <a:r>
              <a:rPr lang="en-US" sz="6431">
                <a:solidFill>
                  <a:srgbClr val="E9620E"/>
                </a:solidFill>
                <a:latin typeface="RBNo2.1a"/>
                <a:ea typeface="RBNo2.1a"/>
                <a:cs typeface="RBNo2.1a"/>
                <a:sym typeface="RBNo2.1a"/>
              </a:rPr>
              <a:t>Wij zoeken </a:t>
            </a:r>
            <a:r>
              <a:rPr lang="en-US" sz="6431">
                <a:solidFill>
                  <a:srgbClr val="FFFFFF"/>
                </a:solidFill>
                <a:latin typeface="RBNo2.1a"/>
                <a:ea typeface="RBNo2.1a"/>
                <a:cs typeface="RBNo2.1a"/>
                <a:sym typeface="RBNo2.1a"/>
              </a:rPr>
              <a:t>keukenprinsen</a:t>
            </a:r>
            <a:r>
              <a:rPr lang="en-US" sz="6431">
                <a:solidFill>
                  <a:srgbClr val="E9620E"/>
                </a:solidFill>
                <a:latin typeface="RBNo2.1a"/>
                <a:ea typeface="RBNo2.1a"/>
                <a:cs typeface="RBNo2.1a"/>
                <a:sym typeface="RBNo2.1a"/>
              </a:rPr>
              <a:t> of </a:t>
            </a:r>
            <a:r>
              <a:rPr lang="en-US" sz="6431">
                <a:solidFill>
                  <a:srgbClr val="FFFFFF"/>
                </a:solidFill>
                <a:latin typeface="RBNo2.1a"/>
                <a:ea typeface="RBNo2.1a"/>
                <a:cs typeface="RBNo2.1a"/>
                <a:sym typeface="RBNo2.1a"/>
              </a:rPr>
              <a:t>keukenprinsessen, </a:t>
            </a:r>
          </a:p>
          <a:p>
            <a:pPr algn="ctr">
              <a:lnSpc>
                <a:spcPts val="9004"/>
              </a:lnSpc>
            </a:pPr>
            <a:r>
              <a:rPr lang="en-US" sz="6431">
                <a:solidFill>
                  <a:srgbClr val="E9620E"/>
                </a:solidFill>
                <a:latin typeface="RBNo2.1a"/>
                <a:ea typeface="RBNo2.1a"/>
                <a:cs typeface="RBNo2.1a"/>
                <a:sym typeface="RBNo2.1a"/>
              </a:rPr>
              <a:t>wil jij koken voor de jongeren van de Youth Alpha</a:t>
            </a:r>
          </a:p>
          <a:p>
            <a:pPr algn="ctr">
              <a:lnSpc>
                <a:spcPts val="9004"/>
              </a:lnSpc>
            </a:pPr>
          </a:p>
          <a:p>
            <a:pPr algn="ctr">
              <a:lnSpc>
                <a:spcPts val="9004"/>
              </a:lnSpc>
            </a:pPr>
            <a:r>
              <a:rPr lang="en-US" sz="6431">
                <a:solidFill>
                  <a:srgbClr val="E9620E"/>
                </a:solidFill>
                <a:latin typeface="RBNo2.1a"/>
                <a:ea typeface="RBNo2.1a"/>
                <a:cs typeface="RBNo2.1a"/>
                <a:sym typeface="RBNo2.1a"/>
              </a:rPr>
              <a:t>Wil jij helpen op 9 of 10 oktober tijdens de</a:t>
            </a:r>
          </a:p>
          <a:p>
            <a:pPr algn="ctr">
              <a:lnSpc>
                <a:spcPts val="9004"/>
              </a:lnSpc>
            </a:pPr>
            <a:r>
              <a:rPr lang="en-US" sz="6431">
                <a:solidFill>
                  <a:srgbClr val="E9620E"/>
                </a:solidFill>
                <a:latin typeface="RBNo2.1a"/>
                <a:ea typeface="RBNo2.1a"/>
                <a:cs typeface="RBNo2.1a"/>
                <a:sym typeface="RBNo2.1a"/>
              </a:rPr>
              <a:t> </a:t>
            </a:r>
            <a:r>
              <a:rPr lang="en-US" sz="6431">
                <a:solidFill>
                  <a:srgbClr val="FFFFFF"/>
                </a:solidFill>
                <a:latin typeface="RBNo2.1a"/>
                <a:ea typeface="RBNo2.1a"/>
                <a:cs typeface="RBNo2.1a"/>
                <a:sym typeface="RBNo2.1a"/>
              </a:rPr>
              <a:t>E&amp;R sport- en speldagen</a:t>
            </a:r>
            <a:r>
              <a:rPr lang="en-US" sz="6431">
                <a:solidFill>
                  <a:srgbClr val="E9620E"/>
                </a:solidFill>
                <a:latin typeface="RBNo2.1a"/>
                <a:ea typeface="RBNo2.1a"/>
                <a:cs typeface="RBNo2.1a"/>
                <a:sym typeface="RBNo2.1a"/>
              </a:rPr>
              <a:t>,  zonder uw hulp kan het niet doorgaan</a:t>
            </a:r>
          </a:p>
          <a:p>
            <a:pPr algn="ctr">
              <a:lnSpc>
                <a:spcPts val="9004"/>
              </a:lnSpc>
            </a:pPr>
            <a:r>
              <a:rPr lang="en-US" sz="6431">
                <a:solidFill>
                  <a:srgbClr val="E9620E"/>
                </a:solidFill>
                <a:latin typeface="RBNo2.1a"/>
                <a:ea typeface="RBNo2.1a"/>
                <a:cs typeface="RBNo2.1a"/>
                <a:sym typeface="RBNo2.1a"/>
              </a:rPr>
              <a:t>.</a:t>
            </a:r>
          </a:p>
          <a:p>
            <a:pPr algn="ctr">
              <a:lnSpc>
                <a:spcPts val="10166"/>
              </a:lnSpc>
            </a:pPr>
            <a:r>
              <a:rPr lang="en-US" sz="7261">
                <a:solidFill>
                  <a:srgbClr val="E9620E"/>
                </a:solidFill>
                <a:latin typeface="RBNo2.1a"/>
                <a:ea typeface="RBNo2.1a"/>
                <a:cs typeface="RBNo2.1a"/>
                <a:sym typeface="RBNo2.1a"/>
              </a:rPr>
              <a:t>meld je aan via </a:t>
            </a:r>
            <a:r>
              <a:rPr lang="en-US" sz="7261">
                <a:solidFill>
                  <a:srgbClr val="FFFFFF"/>
                </a:solidFill>
                <a:latin typeface="RBNo2.1a"/>
                <a:ea typeface="RBNo2.1a"/>
                <a:cs typeface="RBNo2.1a"/>
                <a:sym typeface="RBNo2.1a"/>
              </a:rPr>
              <a:t>info.brabantsewal@yfc.nl </a:t>
            </a:r>
          </a:p>
        </p:txBody>
      </p:sp>
      <p:sp>
        <p:nvSpPr>
          <p:cNvPr name="Freeform 3" id="3"/>
          <p:cNvSpPr/>
          <p:nvPr/>
        </p:nvSpPr>
        <p:spPr>
          <a:xfrm flipH="false" flipV="false" rot="0">
            <a:off x="741415" y="80564"/>
            <a:ext cx="9138656" cy="1896271"/>
          </a:xfrm>
          <a:custGeom>
            <a:avLst/>
            <a:gdLst/>
            <a:ahLst/>
            <a:cxnLst/>
            <a:rect r="r" b="b" t="t" l="l"/>
            <a:pathLst>
              <a:path h="1896271" w="9138656">
                <a:moveTo>
                  <a:pt x="0" y="0"/>
                </a:moveTo>
                <a:lnTo>
                  <a:pt x="9138656" y="0"/>
                </a:lnTo>
                <a:lnTo>
                  <a:pt x="9138656" y="1896272"/>
                </a:lnTo>
                <a:lnTo>
                  <a:pt x="0" y="189627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2295577" y="9592"/>
            <a:ext cx="5328171" cy="19672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419"/>
              </a:lnSpc>
            </a:pPr>
            <a:r>
              <a:rPr lang="en-US" sz="10299">
                <a:solidFill>
                  <a:srgbClr val="E9620E"/>
                </a:solidFill>
                <a:latin typeface="RBNo2.1a"/>
                <a:ea typeface="RBNo2.1a"/>
                <a:cs typeface="RBNo2.1a"/>
                <a:sym typeface="RBNo2.1a"/>
              </a:rPr>
              <a:t>Vrijwilligers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DAGtT3Vx8Yc</dc:identifier>
  <dcterms:modified xsi:type="dcterms:W3CDTF">2011-08-01T06:04:30Z</dcterms:modified>
  <cp:revision>1</cp:revision>
  <dc:title>presentatie youth alpha kerken</dc:title>
</cp:coreProperties>
</file>